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9ecf89206ee0d093cb390222902967ea95f9bb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dbfced641f776bab0e4346e05daa215af2b4c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d0ae18fa70994b02018888ef16ded1f423c48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847b10c1eb5c5f0d1ce5bf9d523bf1ef93629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0a48da5a25a6428925f2306af424ba99df2778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Turks and Caicos Islands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Turks and Caicos Islands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Turks and Caicos Islands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mother in Turks and Caicos Islands should die from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Turks and Caicos Islands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Turks and Caicos Islands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Turks and Caicos Islands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Turks and Caicos Islands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Turks and Caicos Islands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Turks and Caicos Islands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Turks and Caicos Islands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Turks and Caicos Islands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Turks and Caicos Islands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Turks and Caicos Islands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Turks and Caicos Islands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Turks and Caicos Islands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DAPMHHIV-502652578-1716913</_dlc_DocId>
    <_dlc_DocIdUrl xmlns="9e17fbd9-fb4c-4d20-9ec4-18aa77a91b0d">
      <Url>https://unicef.sharepoint.com/teams/DAPM-Health-HIV/_layouts/15/DocIdRedir.aspx?ID=DAPMHHIV-502652578-1716913</Url>
      <Description>DAPMHHIV-502652578-1716913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f2b10a5e-78f8-4387-94c9-ac998ac8008e</vt:lpwstr>
  </property>
  <property fmtid="{D5CDD505-2E9C-101B-9397-08002B2CF9AE}" pid="4" name="MediaServiceImageTags">
    <vt:lpwstr/>
  </property>
</Properties>
</file>