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qui a des symptômes d’infection respiratoire aiguë ne voit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mères doivent avoir quatre visites prénatales à chaque grossesse.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Aucune femme ne devrait accoucher seule, sans l’assistance d’un professionnel de santé qualifié.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6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6 qui a la diarrhée reçoit les sachets de sels de réhydratation orale dont il a vraiment besoin pour sauver sa vie.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d'activité physique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Aucune mère ne devrait mourir en accouchant.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900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70 % des mères ne reçoivent pas de soins postnataux dans les 48 heures cruciales qui suivent l’accouchement.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DAPMHHIV-502652578-1716923</_dlc_DocId>
    <_dlc_DocIdUrl xmlns="9e17fbd9-fb4c-4d20-9ec4-18aa77a91b0d">
      <Url>https://unicef.sharepoint.com/teams/DAPM-Health-HIV/_layouts/15/DocIdRedir.aspx?ID=DAPMHHIV-502652578-1716923</Url>
      <Description>DAPMHHIV-502652578-1716923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98d7a25a-2c91-444d-bf32-8a8a6cf7faee</vt:lpwstr>
  </property>
  <property fmtid="{D5CDD505-2E9C-101B-9397-08002B2CF9AE}" pid="4" name="MediaServiceImageTags">
    <vt:lpwstr/>
  </property>
</Properties>
</file>