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Chad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Tchad, 1 enfant sur 2 qui a des symptômes d’infection respiratoire aiguë ne consulte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Chad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mamans au Tchad doivent faire quatre visites prénatales à chaque grossesse.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Chad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Aucune femme au Tchad ne devrait accoucher seule, sans professionnel de santé qualifié.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Chad, only 1 in 6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Tchad, seulement 1 enfant sur 6 qui a la diarrhée reçoit les sels de réhydratation orale, un traitement vital qu’il faut en urgence.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Les ados au Tchad ont besoin de plus d’activité physique pour garder un corps et un esprit en bonne santé.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Chad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Aucune mère au Tchad ne devrait mourir en couches.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Chad, 900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Tchad, 900 filles deviennent mères chaque jour alors qu'elles sont encore des enfants.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Chad, over 70%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Tchad, plus de 70 % des mères ne bénéficient pas de soins postnatals dans les 48 heures cruciales qui suivent la naissance.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Chad,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DAPMHHIV-502652578-1716916</_dlc_DocId>
    <_dlc_DocIdUrl xmlns="9e17fbd9-fb4c-4d20-9ec4-18aa77a91b0d">
      <Url>https://unicef.sharepoint.com/teams/DAPM-Health-HIV/_layouts/15/DocIdRedir.aspx?ID=DAPMHHIV-502652578-1716916</Url>
      <Description>DAPMHHIV-502652578-1716916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7de86891-450c-4b9d-ac62-b0964d2d5536</vt:lpwstr>
  </property>
  <property fmtid="{D5CDD505-2E9C-101B-9397-08002B2CF9AE}" pid="4" name="MediaServiceImageTags">
    <vt:lpwstr/>
  </property>
</Properties>
</file>