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96a13d8871d03d3c662ae5df3aca6d5f4399c7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1046dfeea2a7c2f76c0f965bb87fddfb941e02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d9f7843443469e38e62ab1347c31199206f8b5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d9f7843443469e38e62ab1347c31199206f8b5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a415d268a801c54d05cef9804186225b005446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a415d268a801c54d05cef9804186225b005446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ec25cc8b8a2f0f7dc33406f964979bf657b8e5b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ec25cc8b8a2f0f7dc33406f964979bf657b8e5b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96a13d8871d03d3c662ae5df3aca6d5f4399c7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9c86e33a8a7f34dce298ba2943094bb06656cf5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9c86e33a8a7f34dce298ba2943094bb06656cf5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e35a72406eb7a5bed056e8735741565100b9c1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e35a72406eb7a5bed056e8735741565100b9c1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24c3d8db926b2a74ab148f5e84fd1354b77a55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24c3d8db926b2a74ab148f5e84fd1354b77a55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1046dfeea2a7c2f76c0f965bb87fddfb941e02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Chad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Teens in Chad need more movement for healthy minds and bodies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Tchad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enfant sur 2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au Tchad qui a des symptômes d’infection respiratoire aiguë ne consulte jamais un professionnel de santé à temps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MICS 2019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Chad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Chad need four antenatal visits, every pregnancy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Tchad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Les mères au Tchad ont besoin de quatre visites prénatales pour chaque grossesse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Chad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woman in Chad should give birth alone,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Tchad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Aucune femme au Tchad ne devrait accoucher seule, sans un professionnel de santé qualifié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Chad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6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Chad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2019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Tchad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Seulement 1 enfant sur 6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au Tchad qui a la diarrhée reçoit les sels de réhydratation orale vitaux dont il a besoin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MICS 2019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Tchad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Les ados au Tchad doivent bouger plus pour avoir un esprit et un corps en bonne santé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Chad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mother in Chad should die from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Tchad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Aucune mère au Tchad ne devrait mourir en donnant naissance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Chad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900 girls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Chad become mothers every day, while still children themselves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2019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Tchad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900 filles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au Tchad deviennent mères chaque jour, alors qu’elles sont encore des enfants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MICS 2019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Chad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Over 70% of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Chad do not receive postnatal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2019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Tchad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Plus de 70 % des mères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au Tchad ne bénéficient pas de soins postnatals dans les 48 heures cruciales qui suivent la naissance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MICS 2019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Chad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in 2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Chad with acute respiratory infection symptoms never see a health provider in time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DAPMHHIV-502652578-1716926</_dlc_DocId>
    <_dlc_DocIdUrl xmlns="9e17fbd9-fb4c-4d20-9ec4-18aa77a91b0d">
      <Url>https://unicef.sharepoint.com/teams/DAPM-Health-HIV/_layouts/15/DocIdRedir.aspx?ID=DAPMHHIV-502652578-1716926</Url>
      <Description>DAPMHHIV-502652578-1716926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70ff53bb-373f-47d3-9f3c-a70b8ec45e22</vt:lpwstr>
  </property>
  <property fmtid="{D5CDD505-2E9C-101B-9397-08002B2CF9AE}" pid="4" name="MediaServiceImageTags">
    <vt:lpwstr/>
  </property>
</Properties>
</file>