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96a13d8871d03d3c662ae5df3aca6d5f4399c7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1046dfeea2a7c2f76c0f965bb87fddfb941e02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d9f7843443469e38e62ab1347c31199206f8b5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d9f7843443469e38e62ab1347c31199206f8b5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a415d268a801c54d05cef9804186225b005446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a415d268a801c54d05cef9804186225b005446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ec25cc8b8a2f0f7dc33406f964979bf657b8e5b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ec25cc8b8a2f0f7dc33406f964979bf657b8e5b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96a13d8871d03d3c662ae5df3aca6d5f4399c7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c86e33a8a7f34dce298ba2943094bb06656cf5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c86e33a8a7f34dce298ba2943094bb06656cf5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e35a72406eb7a5bed056e8735741565100b9c1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e35a72406eb7a5bed056e8735741565100b9c1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24c3d8db926b2a74ab148f5e84fd1354b77a55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24c3d8db926b2a74ab148f5e84fd1354b77a55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1046dfeea2a7c2f76c0f965bb87fddfb941e02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Togo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Teens need more movement for healthy minds and bodies.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Togo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enfant sur 2 qui a des symptômes d’infection respiratoire aiguë ne voit jamais un professionnel de santé à temps.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MICS 2017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Togo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100,000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2017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Togo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Chaque année, 100 000 mères ne font pas leur quatrième visite prénatale essentielle.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MICS 2017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Togo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birth takes place without a skilled health professional every 6 minutes.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INSEED 2017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Togo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Une naissance survient sans professionnel de santé qualifié toutes les 6 minutes.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INSEED 2017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Togo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7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2017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Togo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Seulement 1 enfant sur 7 qui a la diarrhée reçoit les sels de réhydratation orale vitaux dont il a un urgent besoin.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MICS 2017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Togo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Les ados ont besoin de plus d’activité physique pour garder un esprit et un corps en bonne santé.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Togo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9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Togo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Une femme meurt des suites de sa grossesse ou de son accouchement toutes les 9 heures.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Togo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200 girls become mothers every day — while still children themselves.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2017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Togo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Chaque jour, 200 filles deviennent mères alors qu’elles sont encore enfants.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MICS 2017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Togo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20% of mothers do not receive postnatal care in the critical first 48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Togo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20 % des mères ne bénéficient pas de soins postnataux pendant les 48 heures cruciales qui suivent la naissance.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MICS 2017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Togo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in 2 children with acute respiratory infection symptoms never see a health provider in time.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DAPMHHIV-502652578-1716929</_dlc_DocId>
    <_dlc_DocIdUrl xmlns="9e17fbd9-fb4c-4d20-9ec4-18aa77a91b0d">
      <Url>https://unicef.sharepoint.com/teams/DAPM-Health-HIV/_layouts/15/DocIdRedir.aspx?ID=DAPMHHIV-502652578-1716929</Url>
      <Description>DAPMHHIV-502652578-1716929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f6359908-b50f-4007-bb6e-93c002a397a5</vt:lpwstr>
  </property>
  <property fmtid="{D5CDD505-2E9C-101B-9397-08002B2CF9AE}" pid="4" name="MediaServiceImageTags">
    <vt:lpwstr/>
  </property>
</Properties>
</file>