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Togo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Togo, 1 enfant sur 2 qui a des symptômes d'infection respiratoire aiguë ne consulte jamais un professionnel de santé à temps.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MICS 2017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Togo, 100,000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2017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Togo, chaque année, 100 000 femmes enceintes ne font pas leur quatrième visite prénatale essentielle.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MICS 2017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Togo, a birth takes place without a skilled health professional every 6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INSEED 2017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Togo, un enfant naît sans la présence d’un professionnel de santé qualifié toutes les 6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INSEED 2017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Togo, only 1 in 7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2017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Togo, seulement 1 enfant sur 7 qui a la diarrhée reçoit les sachets de sels de réhydratation orale vitaux dont il a un besoin urgent.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MICS 2017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Les ados au Togo ont besoin de plus d'activité physique pour avoir un corps et un esprit en bonne santé.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Togo, a woman dies from pregnancy or childbirth every 9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Togo, une femme meurt à cause de la grossesse ou de l'accouchement toutes les 9 heures.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Togo, 200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Togo, 200 filles deviennent mères chaque jour, alors qu’elles sont encore des enfants.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MICS 2017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Togo, over 20%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Togo, plus de 20 % des mères ne bénéficient pas de soins postnatals dans les 48 premières heures cruciales.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MICS 2017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Togo,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DAPMHHIV-502652578-1716921</_dlc_DocId>
    <_dlc_DocIdUrl xmlns="9e17fbd9-fb4c-4d20-9ec4-18aa77a91b0d">
      <Url>https://unicef.sharepoint.com/teams/DAPM-Health-HIV/_layouts/15/DocIdRedir.aspx?ID=DAPMHHIV-502652578-1716921</Url>
      <Description>DAPMHHIV-502652578-1716921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ac2454d2-d227-4de8-b1ad-ccc122bebbc3</vt:lpwstr>
  </property>
  <property fmtid="{D5CDD505-2E9C-101B-9397-08002B2CF9AE}" pid="4" name="MediaServiceImageTags">
    <vt:lpwstr/>
  </property>
</Properties>
</file>