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Togo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enfant sur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Togo qui a des symptômes d’infection respiratoire aiguë ne consulte jamais un professionnel de santé à temps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Togo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100 000 mamans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Togo ne vont pas à leur quatrième visite prénatale indispensable chaque année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Togo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INSEED 2017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6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naissance au Togo se fait sans la présence d’un professionnel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INSEED 2017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7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Togo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Seulement 1 enfant sur 7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Togo qui a la diarrhée reçoit les sels de réhydratation orale essentiels à sa survie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ados au Togo ont besoin de plus d’activité physique pour avoir un corps et un esprit en bonne santé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9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Togo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9 heures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mère au Togo meurt à cause de la grossesse ou de l'accouchement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Togo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filles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Togo deviennent mères chaque jour, alors qu’elles sont encore des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Togo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Plus de 20 % des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Togo ne bénéficient pas de soins postnataux dans les 48 heures cruciales après l'accouchement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Togo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DAPMHHIV-502652578-1716928</_dlc_DocId>
    <_dlc_DocIdUrl xmlns="9e17fbd9-fb4c-4d20-9ec4-18aa77a91b0d">
      <Url>https://unicef.sharepoint.com/teams/DAPM-Health-HIV/_layouts/15/DocIdRedir.aspx?ID=DAPMHHIV-502652578-1716928</Url>
      <Description>DAPMHHIV-502652578-1716928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f7779d45-5253-4891-ab72-3da87a4b6a24</vt:lpwstr>
  </property>
  <property fmtid="{D5CDD505-2E9C-101B-9397-08002B2CF9AE}" pid="4" name="MediaServiceImageTags">
    <vt:lpwstr/>
  </property>
</Properties>
</file>