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เด็ก 1 ใน 5 ที่มีอาการติดเชื้อทางเดินหายใจเฉียบพลัน ไม่ได้รับการพาไปพบเจ้าหน้าที่สาธารณสุขทันเวลา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แม่ตั้งครรภ์ 70,000 คนไม่ได้ไปฝากครรภ์ครั้งที่สี่ที่สำคัญในแต่ละปี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ทุก 4 ชั่วโมง จะมีการคลอดโดยไม่มีเจ้าหน้าที่สาธารณสุขที่มีทักษะดูแล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เด็กที่เป็นโรคท้องเสียแค่ 1 ใน 2 คนเท่านั้น ที่ได้รับผงเกลือแร่ ORS ซึ่งช่วยชีวิตได้อย่างเร่งด่วน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2015-2016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วัยรุ่น 80% ไม่ได้เคลื่อนไหวร่างกายพอ จึงเสี่ยงเป็นโรคเรื้อรังมากขึ้น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แหล่งข้อมูล: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ทุก ๆ 2 วันจะมีผู้หญิงเสียชีวิตจากการตั้งครรภ์หรือคลอดลูก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มีเด็กผู้หญิง 400 คนที่กลายเป็นแม่ทุกวัน ทั้งที่ตัวเองยังเป็นเด็กอยู่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แม่ต้องได้รับการดูแลอย่างใกล้ชิดใน 48 ชั่วโมงแรกหลังคลอด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5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DAPMHHIV-502652578-1716939</_dlc_DocId>
    <_dlc_DocIdUrl xmlns="9e17fbd9-fb4c-4d20-9ec4-18aa77a91b0d">
      <Url>https://unicef.sharepoint.com/teams/DAPM-Health-HIV/_layouts/15/DocIdRedir.aspx?ID=DAPMHHIV-502652578-1716939</Url>
      <Description>DAPMHHIV-502652578-1716939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8129b0e6-c8e5-4987-ae67-59f35c49ec9f</vt:lpwstr>
  </property>
  <property fmtid="{D5CDD505-2E9C-101B-9397-08002B2CF9AE}" pid="4" name="MediaServiceImageTags">
    <vt:lpwstr/>
  </property>
</Properties>
</file>