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Thailand,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ในประเทศไทย เด็ก 1 ใน 5 ที่มีอาการติดเชื้อทางเดินหายใจเฉียบพลันไม่เคยได้รับการรักษาจากเจ้าหน้าที่สาธารณสุขทันท่วงที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แหล่งข้อมูล: MICS 2015-2016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Thailand, 70,000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ใน ประเทศไทย มีแม่ถึง 70,000 คนที่ไม่ได้ไปฝากครรภ์ครั้งที่สี่ที่สำคัญของปีทุกปี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แหล่งที่มา: MICS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Thailand, a birth takes place without a skilled health professional every 4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ในประเทศไทย จะมีการคลอดที่ไม่มีผู้เชี่ยวชาญดูแลทุก 4 ชั่วโมง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แหล่งข้อมูล: MICS 2022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Thailand,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2015-2016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ในประเทศไทย มีแค่เด็ก 1 ใน 2 ที่เป็นโรคท้องเสียเท่านั้นที่ได้รับผงเกลือแร่รักษาชีวิตที่จำเป็นอย่างเร่งด่วน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แหล่งข้อมูล: MICS 2015-2016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ในประเทศไทย วัยรุ่น 80% ขยับตัวไม่พอ จึงเสี่ยงเป็นโรคเรื้อรัง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ที่มา: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Thailand, a woman dies from pregnancy or childbirth every 2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ในประเทศไทย มีผู้หญิงเสียชีวิตจากการตั้งครรภ์หรือคลอดลูก ทุกๆ 2 วัน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ที่มา: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Thailand, 400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ในประเทศไทย มีเด็กผู้หญิง 400 คนที่กลายเป็นแม่ในทุกวัน ทั้ง ๆ ที่ยังเป็นเด็กอยู่เลย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แหล่งข้อมูล: MICS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Thailand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คุณแม่ใน ประเทศไทย ยังขาดการดูแลในช่วง 48 ชั่วโมงแรกหลังคลอดซึ่งสำคัญมาก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Thailand, 1 in 5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2015-2016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DAPMHHIV-502652578-1716927</_dlc_DocId>
    <_dlc_DocIdUrl xmlns="9e17fbd9-fb4c-4d20-9ec4-18aa77a91b0d">
      <Url>https://unicef.sharepoint.com/teams/DAPM-Health-HIV/_layouts/15/DocIdRedir.aspx?ID=DAPMHHIV-502652578-1716927</Url>
      <Description>DAPMHHIV-502652578-1716927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329e9659-b22e-48f3-82fe-d68c8ba05f11</vt:lpwstr>
  </property>
  <property fmtid="{D5CDD505-2E9C-101B-9397-08002B2CF9AE}" pid="4" name="MediaServiceImageTags">
    <vt:lpwstr/>
  </property>
</Properties>
</file>