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Thailand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Thailand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ประเทศไทย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เด็ก 1 ใน 5 คน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ที่มีอาการติดเชื้อทางเดินหายใจเฉียบพลันใน ประเทศไทย ไม่ได้ไปพบแพทย์ทันเวลา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ที่มา: MICS 2015-2016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Thailand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70,000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Thailand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ประเทศไทย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แม่ตั้งครรภ์ 70,000 คน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ใน ประเทศไทย ไม่ได้ไปฝากครรภ์ครั้งที่สี่ซึ่งสำคัญในแต่ละปี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ที่มา: MICS 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Thailand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4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Thailand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ประเทศไทย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ทุกๆ 4 ชั่วโมง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จะมีการคลอดใน ประเทศไทย ที่ไม่มีเจ้าหน้าที่สาธารณสุขที่มีความชำนาญดูแล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แหล่งข้อมูล: MICS 2022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Thailand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Thailand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2015-2016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ประเทศไทย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มีเด็กแค่ 1 ใน 2 คน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ที่เป็นโรคท้องเสียใน ประเทศไทย เท่านั้นที่ได้รับยาช่วยรักษาแบบน้ำเกลือแร่ที่จำเป็น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แหล่งข้อมูล: MICS 2015-2016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ประเทศไทย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๘๐%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วัยรุ่นใน ประเทศไทย ส่วนใหญ่ไม่ค่อยได้ขยับร่างกายพอ ทำให้เสี่ยงเป็นโรคเรื้อรังมากขึ้น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แหล่งข้อมูล: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Thailand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Thailand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ประเทศไทย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ทุก ๆ สองวัน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จะมีคุณแม่ใน ประเทศไทย เสียชีวิตจากการตั้งครรภ์หรือคลอดลูก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แหล่งที่มา: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Thailand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400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Thailand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ประเทศไทย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เด็กหญิง 400 คน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ใน ประเทศไทย กลายเป็นคุณแม่ทุกวัน ทั้งที่ยังเป็นเด็กอยู่เลย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แหล่งข้อมูล: MICS 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Thailand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Thailand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ประเทศไทย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แม่ในประเทศไทยจำเป็นต้องได้รับการดูแลในช่วง 48 ชั่วโมงแรกที่สำคัญมาก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Thailand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5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Thailand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2015-2016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DAPMHHIV-502652578-1716935</_dlc_DocId>
    <_dlc_DocIdUrl xmlns="9e17fbd9-fb4c-4d20-9ec4-18aa77a91b0d">
      <Url>https://unicef.sharepoint.com/teams/DAPM-Health-HIV/_layouts/15/DocIdRedir.aspx?ID=DAPMHHIV-502652578-1716935</Url>
      <Description>DAPMHHIV-502652578-1716935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4883c6df-c018-4d46-ab0a-f816170726da</vt:lpwstr>
  </property>
  <property fmtid="{D5CDD505-2E9C-101B-9397-08002B2CF9AE}" pid="4" name="MediaServiceImageTags">
    <vt:lpwstr/>
  </property>
</Properties>
</file>