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аз 6 кӯдаконе, ки нишонаҳои сирояти шадиди системаи нафаскаширо доранд, ҳеҷ гоҳ ба духтур сари вақт муроҷиат намекунанд.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Манбаъ: DHS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Соли ҳар як 100,000 модар наметавонанд охирин назорати қадами чорумро дар ҳомиладорӣ бигиранд.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Манбаъ: DHS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Ҳеҷ зан набояд танҳо таваллуд кунад, бе кӯмаки корманди тиббии ботаҷриба.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Танҳо 1 аз 2 кӯдаконе, ки дарунравӣ доранд, намакҳои шифобахши иҷроии даҳонӣ мегиранд, ки онҳо зуд лозим доранд.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Манбаъ: DHS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Ба наврасон бештар ҳаракат лозим аст, то ақлу ҷисмашон солим бошад.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Дар ҳар ҳар 10 рӯз як зан аз ҳомиладорӣ ё таваллуд мемурад.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Манбаъ: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Ҳар моҳ 500 духтарҳо дар ҳоле ки худ ҳанӯз кӯдаконанд, модар мешаванд.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Манбаъ: DHS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Тоҷикистон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-и модарон дар 48 соати аввал пас аз таваллуд наметавонанд нигоҳубини тиббӣ гиранд.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Манбаъ: DHS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Tajikistan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6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DAPMHHIV-502652578-1716947</_dlc_DocId>
    <_dlc_DocIdUrl xmlns="9e17fbd9-fb4c-4d20-9ec4-18aa77a91b0d">
      <Url>https://unicef.sharepoint.com/teams/DAPM-Health-HIV/_layouts/15/DocIdRedir.aspx?ID=DAPMHHIV-502652578-1716947</Url>
      <Description>DAPMHHIV-502652578-1716947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2b478375-8812-4f27-983a-4a8303d5d109</vt:lpwstr>
  </property>
  <property fmtid="{D5CDD505-2E9C-101B-9397-08002B2CF9AE}" pid="4" name="MediaServiceImageTags">
    <vt:lpwstr/>
  </property>
</Properties>
</file>