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Tajikistan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Дар Тоҷикистон, 1 аз 6 кӯдаке, ки нишонаҳои сӯзиши шуш доранд, ҳеҷ гоҳ дар вақти лозим бо табиб вохӯрӣ намекунанд.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Манбаъ: DHS 2023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Tajikistan,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Дар Тоҷикистон ҳар сол 100,000 модар наметавонанд ба чопонгӯйи чорумии ҳомилагии худ рафтани муҳимро иҷро кунанд.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Манбаъ: DHS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Tajikistan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Ҳеҷ зане дар Тоҷикистон набояд бе ёрияи корманди тахассусии тиббӣ таваллуд кунад.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Tajikistan,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Дар Тоҷикистон, танҳо ниме аз кӯдакон бо исҳол доруи ҳаётбахши шӯрбоди даҳонӣ, ки ҳарчӣ зудтар заруранд, мегиранд.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Манбаъ: DHS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Наврасон дар Тоҷикистон бояд бештар ҳаракат кунанд, то руҳи солим ва бадани хушсифат дошта бошанд.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Tajikistan, a woman dies from pregnancy or childbirth every 10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Дар Тоҷикистон, ҳар 10 рӯз як зан ба далели ҳомиладорӣ ё таваллуд мегузарад.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Манбаъ: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Tajikistan, 500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Дар Тоҷикистон ҳар моҳ 500 духтар, ки ҳанӯз кӯдаканд, модар мешаванд.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Манбаъ: DHS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Tajikistan,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Дар Тоҷикистон зиёда аз 10% модарон дар 48 соати аввал пас аз таваллуд нигоҳубини тиббӣ намегиранд.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Манбаъ: DHS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Tajikistan, 1 in 6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DAPMHHIV-502652578-1716932</_dlc_DocId>
    <_dlc_DocIdUrl xmlns="9e17fbd9-fb4c-4d20-9ec4-18aa77a91b0d">
      <Url>https://unicef.sharepoint.com/teams/DAPM-Health-HIV/_layouts/15/DocIdRedir.aspx?ID=DAPMHHIV-502652578-1716932</Url>
      <Description>DAPMHHIV-502652578-1716932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879be6a2-7da6-47a2-ac5c-e035e70cd90a</vt:lpwstr>
  </property>
  <property fmtid="{D5CDD505-2E9C-101B-9397-08002B2CF9AE}" pid="4" name="MediaServiceImageTags">
    <vt:lpwstr/>
  </property>
</Properties>
</file>