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Tajikistan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аз ҳар 6 кӯдак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дар Тоҷикистон бо аломатҳои сирояти шадиди роҳи нафас ба вақти лозима ба духтур намераванд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Tajikistan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модар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ҳар сол дар Тоҷикистон муҳимтарин чаҳорумин ташхиси пеш аз таваллудашонро намераванд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Tajikistan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Ҳеҷ зане дар Тоҷикистон набояд танҳо таваллуд кунад, бе кӯмаки духтур ё midwifeи мутахассис.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Tajikistan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Танҳо 1 аз 2 кӯдак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дар Тоҷикистон бо диарея, намаки шифобахши даҳониро, ки ба онҳо рӯзӣ мебахшад, мегиранд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Ҷавонони Тоҷикистон ба ҳаракати бештар барои ҷисм ва зеҳни солим ниёз доранд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Tajikistan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Ҳар 10 рӯзи як бор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як модар дар Тоҷикистон дар натиҷаи ҳомиладорӣ ё таваллуд мефавтад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Tajikistan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духтар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дар Тоҷикистон ҳар моҳ модар мешаванд, ҳанӯз ки худ кӯдаконанд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Tajikistan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Беш аз 10% модарон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дар Тоҷикистон дар 48 соати аввал, ки хеле муҳім аст, назорати тиббӣ нахоҳанд гирифт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Tajikistan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DAPMHHIV-502652578-1716938</_dlc_DocId>
    <_dlc_DocIdUrl xmlns="9e17fbd9-fb4c-4d20-9ec4-18aa77a91b0d">
      <Url>https://unicef.sharepoint.com/teams/DAPM-Health-HIV/_layouts/15/DocIdRedir.aspx?ID=DAPMHHIV-502652578-1716938</Url>
      <Description>DAPMHHIV-502652578-1716938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5e32bece-3ce8-404a-ac6b-a74cd29a418e</vt:lpwstr>
  </property>
  <property fmtid="{D5CDD505-2E9C-101B-9397-08002B2CF9AE}" pid="4" name="MediaServiceImageTags">
    <vt:lpwstr/>
  </property>
</Properties>
</file>