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Turkmenistan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Teens need more movement for healthy minds and bodies.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Türkmenistan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Çagalar dem alyş ýollarynyň gyssagly keseliniň ýokaşanda wagtynda lukmançylyk kömegini almaly bolýar.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Turkmenistan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Türkmenistan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Her ýyl 9,000 enäniň örän möhümligi bolan dördünji aýlyk lukman barlaglary geçirilmeýär.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Çeşme: MICS 2024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Turkmenistan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Türkmenistan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Hiç bir zenan başarnykly lukman kömeginden mahrum bolup ýalňyz dogurmaly däl.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Turkmenistan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2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Türkmenistan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Diarrýesi bolan çagalaryň diňe 2-den 1-si derrew gerek bolan agyz arkaly suwuklyk dikeltme tozlaryny alyp bilýär.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Çeşme: MICS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Türkmenistan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Ýaşlar sagdyn akyl we beden üçin has köp hereket etmeli.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Turkmenistan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2 months.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Türkmenistan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Her 2 aýda bir aýal göwrelilik ýa-da dogum sebäpli ölýär.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Çeşme: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Turkmenistan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400 girls become mothers every month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Türkmenistan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Her aýda 400 gyz çagalyk ýyllarynda enä bolýar.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Çeşme: MICS 2024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Turkmenistan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Türkmenistan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Dogulandan soňky möhüm ilkinji 48 sagatlap eneleri lukmançylyk ünsine mätäç edýär.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Turkmenistan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DAPMHHIV-502652578-1716946</_dlc_DocId>
    <_dlc_DocIdUrl xmlns="9e17fbd9-fb4c-4d20-9ec4-18aa77a91b0d">
      <Url>https://unicef.sharepoint.com/teams/DAPM-Health-HIV/_layouts/15/DocIdRedir.aspx?ID=DAPMHHIV-502652578-1716946</Url>
      <Description>DAPMHHIV-502652578-1716946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644938c9-a3c4-49c4-973c-7f1ce89baaff</vt:lpwstr>
  </property>
  <property fmtid="{D5CDD505-2E9C-101B-9397-08002B2CF9AE}" pid="4" name="MediaServiceImageTags">
    <vt:lpwstr/>
  </property>
</Properties>
</file>