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Teens in Turkmenistan need more movement for healthy minds and bodies.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Türkmenistan-däki çagalar agyr dem alyş keseli başlanda wagtynda lukmançylyk kömegini almaly.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Turkmenistan, 9,000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2024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Türkmenistan ýurtynda her ýylda 9,000 aýal özleriniň iň möhüm 4-nji aýlyk ginekologik barlaglaryny geçirip bilmeýär.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Çeşme: MICS 2024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Turkmenistan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Türkmenistan ülkesinde hiç kimse usta lukman şertsiz çagalary ýalňyz dogurmaly däl.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Turkmenistan, only 1 in 2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2024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Türkmenistande iselewanyň içinde, diňe 2-den 1-si döwrüň derwaýys mukdardaky agyztyrma duzlaryny alyp bilýärler.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Çeşme: MICS 2024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Türkmenistan-daky ýaşlar sagdyn pikir we beden üçin has köp hereket etmäge mätäç.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Turkmenistan, a woman dies from pregnancy or childbirth every 2 months.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Türkmenistan -de aýal her 2 aýda bir gezek gelinlik ýa-da dogum sebäpli ölýär.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Çeşme: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Turkmenistan, 400 girls become mothers every month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2024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Türkmenistan-de her aýda 400 gyz çagalyga gatnaşýar, olar hem henizem çagalar.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Çeşme: MICS 2024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Turkmenistan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Türkmenistande ene-çagalara çagadan soňky ilkinji 48 sagatda lukmançylyk kömegi zerurdyr.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Turkmenistan need timely care when acute respiratory infection strikes.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DAPMHHIV-502652578-1716940</_dlc_DocId>
    <_dlc_DocIdUrl xmlns="9e17fbd9-fb4c-4d20-9ec4-18aa77a91b0d">
      <Url>https://unicef.sharepoint.com/teams/DAPM-Health-HIV/_layouts/15/DocIdRedir.aspx?ID=DAPMHHIV-502652578-1716940</Url>
      <Description>DAPMHHIV-502652578-1716940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2026-06-04T17:29:23Z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0c2d410e-ee45-4def-b20e-6632e3a09b62</vt:lpwstr>
  </property>
  <property fmtid="{D5CDD505-2E9C-101B-9397-08002B2CF9AE}" pid="4" name="MediaServiceImageTags">
    <vt:lpwstr/>
  </property>
</Properties>
</file>