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Turkmenistan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Türkmenistandaky çagalar agyr dem alyş ýoldaşlary alamatlary ýüze çykanda wagtly-wagtynda lukmançylyk kömegini almaly bolýar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Turkmenistan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9,000 eneler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her ýyl Türkmenistan-de iň möhümi bolan dördünji homranalyk barlagyndan geçip bilmeýärler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MICS 2024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Turkmenistan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Türkmenistan-de hiç bir aýal hünärli lukman kömeginden aýry, ýeke dogurmazlygyna rugsat berilmez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Turkmenistan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Türkmenistan-däki ýaşlaryň sagdyn beýni we beden üçin has köp hereket etmeli ýaly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Turkmenistan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Her 2 aýda bir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Türkmenistan-da bir enä göwrelilik ýa-da doguş sebäpli aradan çykýar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Turkmenistan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gyz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Türkmenistan her aý çagalygyndan, ene bolýar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Çeşme: MICS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Turkmenistan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Türkmenistan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Türkmenistan-daky eneler çaganyň doglup geçen soňky ilkinji 48 sagadynda lukmançylyk kömegini almagy zerurdyr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Turkmenistan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Turkmenistan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DAPMHHIV-502652578-1716952</_dlc_DocId>
    <_dlc_DocIdUrl xmlns="9e17fbd9-fb4c-4d20-9ec4-18aa77a91b0d">
      <Url>https://unicef.sharepoint.com/teams/DAPM-Health-HIV/_layouts/15/DocIdRedir.aspx?ID=DAPMHHIV-502652578-1716952</Url>
      <Description>DAPMHHIV-502652578-1716952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e70d8861-8eae-4484-a9b5-0c49f037502a</vt:lpwstr>
  </property>
  <property fmtid="{D5CDD505-2E9C-101B-9397-08002B2CF9AE}" pid="4" name="MediaServiceImageTags">
    <vt:lpwstr/>
  </property>
</Properties>
</file>