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em cada 3 crianças com sintomas de infecção respiratória aguda nunca são levadas a um profissional de saúde a tempo.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DHS 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5,000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TLFNS 2020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5.000 mães deixam de fazer a quarta consulta pré-natal tão importante todo ano.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TLFNS 2020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50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PHC 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cada 50 minutos, nasce um bebê sem um profissional de saúde qualificado presente.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PHC 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Só 1 em cada 2 crianças com diarreia recebe os sais de reidratação oral que salvam vidas e que precisam com urgência.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DHS 2016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dos adolescentes não se mexem o suficiente, aumentando o risco de doenças crônicas.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6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Uma mulher morre por causas relacionadas à gravidez ou ao parto a cada 6 dias.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Todo mês, 400 meninas viram mães — ainda sendo crianças.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DHS 2016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70% das mães não recebem cuidados pós-natais nas primeiras 48 horas, que são as mais importantes.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DHS 2016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3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DAPMHHIV-502652578-1716954</_dlc_DocId>
    <_dlc_DocIdUrl xmlns="9e17fbd9-fb4c-4d20-9ec4-18aa77a91b0d">
      <Url>https://unicef.sharepoint.com/teams/DAPM-Health-HIV/_layouts/15/DocIdRedir.aspx?ID=DAPMHHIV-502652578-1716954</Url>
      <Description>DAPMHHIV-502652578-1716954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806d66b2-d8e5-4437-964d-2fcbbc59208a</vt:lpwstr>
  </property>
  <property fmtid="{D5CDD505-2E9C-101B-9397-08002B2CF9AE}" pid="4" name="MediaServiceImageTags">
    <vt:lpwstr/>
  </property>
</Properties>
</file>