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Timor-Leste,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Em Timor-Leste, 1 em cada 3 crianças com sintomas de infecção respiratória aguda nunca recebem atendimento médico a tempo.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DHS 2016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Timor-Leste, 5,000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TLFNS 2020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Em Timor-Leste, 5.000 mães deixam de fazer o quarto pré-natal essencial a cada ano.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TLFNS 2020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Timor-Leste, a birth takes place without a skilled health professional every 50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PHC 2022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Em Timor-Leste, um parto acontece sem um profissional de saúde qualificado a cada 50 minutos.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PHC 2022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Timor-Leste,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Em Timor-Leste, só 1 em cada 2 crianças com diarreia recebe os sais de reidratação oral que salvam vidas e que precisam com urgência.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DHS 2016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Em Timor-Leste, 90% dos adolescentes não fazem atividade física suficiente, aumentando o risco de doenças crônicas.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Timor-Leste, a woman dies from pregnancy or childbirth every 6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Em Timor-Leste, uma mulher morre por causa da gravidez ou do parto a cada 6 dias.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Timor-Leste, 400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Em Timor-Leste, 400 meninas se tornam mães todo mês — ainda sendo crianças.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DHS 2016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Timor-Leste, over 70%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Em Timor-Leste, mais de 70% das mães não recebem atendimento pós-natal nas primeiras 48 horas, que são cruciais.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DHS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Timor-Leste, 1 in 3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DAPMHHIV-502652578-1716945</_dlc_DocId>
    <_dlc_DocIdUrl xmlns="9e17fbd9-fb4c-4d20-9ec4-18aa77a91b0d">
      <Url>https://unicef.sharepoint.com/teams/DAPM-Health-HIV/_layouts/15/DocIdRedir.aspx?ID=DAPMHHIV-502652578-1716945</Url>
      <Description>DAPMHHIV-502652578-1716945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a30ce10b-ba38-4f4f-a56a-c0d405b9355c</vt:lpwstr>
  </property>
  <property fmtid="{D5CDD505-2E9C-101B-9397-08002B2CF9AE}" pid="4" name="MediaServiceImageTags">
    <vt:lpwstr/>
  </property>
</Properties>
</file>