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Kuo fiema‘u ‘e he fanau ha me‘alele ‘oku ne ‘aonga ke ‘i ai ‘a e ORS mo e zinc ke ma‘u moe ola mei he lēmu.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ʻo e kau taahine moe kau tamasiʻi ʻoku ʻikai ke nau ngaue fakaʻatā lelei, pea ʻi ai ha faingataʻa ke nau maʻu ha maʻi ngata ange.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Fakamatala: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‘Oku ‘ikai ke fai e fafine ke fanau ‘e he taha pē ‘ikai ha tokoni ‘a e kau tokoni moe poto.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DAPMHHIV-502652578-1716961</_dlc_DocId>
    <_dlc_DocIdUrl xmlns="9e17fbd9-fb4c-4d20-9ec4-18aa77a91b0d">
      <Url>https://unicef.sharepoint.com/teams/DAPM-Health-HIV/_layouts/15/DocIdRedir.aspx?ID=DAPMHHIV-502652578-1716961</Url>
      <Description>DAPMHHIV-502652578-1716961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8c8132e9-b503-4336-b262-229a21f7dea6</vt:lpwstr>
  </property>
  <property fmtid="{D5CDD505-2E9C-101B-9397-08002B2CF9AE}" pid="4" name="MediaServiceImageTags">
    <vt:lpwstr/>
  </property>
</Properties>
</file>