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Tonga,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ʻOku ʻikai ke lava ʻa e fafine ʻe taha ʻi Tonga ke fanau taʻe meʻa ʻi loto, ʻikai maʻa ha tokotaha tokoni fakaʻilo lelei.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Tonga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‘Oku fiema‘u ‘e he fanau ‘i Tonga ha ngaahi tohi ‘a e ORS mo e zinc ke ne ma’u pē ‘a e ola mei he diakoa.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Tonga, a woman dies from pregnancy or childbirth every 8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Tonga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ʻOku lelei ʻikai ke ngāue ʻa e fanau fifine ʻi Tonga ke hoko mei he fanau ki he ngaahi māama pea ʻi he taimi ni ko e fangaʻuli.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Tonga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Tonga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Kimi lahi ʻo e fanau ʻi Tonga ʻoku fiemaʻu ʻa e tokoni vave pe ʻa e kau māʻolunga māfana ʻi he taimi ʻoku pehe mai ai ʻa e mahaki manava mafimafi.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Tonga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Tonga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DAPMHHIV-502652578-1716951</_dlc_DocId>
    <_dlc_DocIdUrl xmlns="9e17fbd9-fb4c-4d20-9ec4-18aa77a91b0d">
      <Url>https://unicef.sharepoint.com/teams/DAPM-Health-HIV/_layouts/15/DocIdRedir.aspx?ID=DAPMHHIV-502652578-1716951</Url>
      <Description>DAPMHHIV-502652578-1716951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f8b810f8-27ec-4203-89c4-3121900621bb</vt:lpwstr>
  </property>
  <property fmtid="{D5CDD505-2E9C-101B-9397-08002B2CF9AE}" pid="4" name="MediaServiceImageTags">
    <vt:lpwstr/>
  </property>
</Properties>
</file>