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Tonga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Tonga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ʻOku ʻikai ke totonu ha fafine ʻi Tonga ke fanau ʻeke ki he ʻaho, ʻikai maʻu ha tokoni fakafaitoʻatasi ʻo ha tokoni siʻisiʻi fakaʼahosi kiaʻu.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Tonga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Kakai lahi he Tonga ʻoku fiemaʻu ʻaki ʻa e ORS mo e zik ke tauhi ʻaki ʻa e feʻe pea mo e māmā fakaʻilonga feʻe.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‘Oku ‘ikai ngata‘anga ‘a e ākonga ‘eku lahi ‘i Tonga ‘i he ngāue fakame‘akai, pea ‘oku fakalahi ai ‘a e risiki ‘o e ma‘umalahoki ta‘etotonu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Tonga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Kotoa ʻa e māhina ʻe 8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ʻOku mate ʻa e mātuʻa fefine ʻi Tonga he ongoongo pe taimi ʻo e hū fānau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Fakamatala: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Tonga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Tonga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ʻE fiemaʻu ʻa e fāmili ʻi Tonga ʻa e tokoni lolotonga ʻi he ʻaho ʻuluaki mahuʻinga ʻe 48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Tonga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Tonga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Tonga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DAPMHHIV-502652578-1716963</_dlc_DocId>
    <_dlc_DocIdUrl xmlns="9e17fbd9-fb4c-4d20-9ec4-18aa77a91b0d">
      <Url>https://unicef.sharepoint.com/teams/DAPM-Health-HIV/_layouts/15/DocIdRedir.aspx?ID=DAPMHHIV-502652578-1716963</Url>
      <Description>DAPMHHIV-502652578-1716963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dadeb6c4-f612-4884-8111-b6f37a982e28</vt:lpwstr>
  </property>
  <property fmtid="{D5CDD505-2E9C-101B-9397-08002B2CF9AE}" pid="4" name="MediaServiceImageTags">
    <vt:lpwstr/>
  </property>
</Properties>
</file>