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Trinidad and Tobago,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mother in Trinidad and Tobago should die from childbirth.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Trinidad and Tobago, 100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Trinidad and Tobago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Trinidad and Tobago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Trinidad and Tobago, 1,000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Trinidad and Tobago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Trinidad and Tobago, only 1 in 5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DAPMHHIV-502652578-1716957</_dlc_DocId>
    <_dlc_DocIdUrl xmlns="9e17fbd9-fb4c-4d20-9ec4-18aa77a91b0d">
      <Url>https://unicef.sharepoint.com/teams/DAPM-Health-HIV/_layouts/15/DocIdRedir.aspx?ID=DAPMHHIV-502652578-1716957</Url>
      <Description>DAPMHHIV-502652578-1716957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3e54313f-c720-4c02-a294-4269a35e4ced</vt:lpwstr>
  </property>
  <property fmtid="{D5CDD505-2E9C-101B-9397-08002B2CF9AE}" pid="4" name="MediaServiceImageTags">
    <vt:lpwstr/>
  </property>
</Properties>
</file>