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Tunisia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تونس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طفل واحد من كل ١٠٠ طفل يعاني أعراض التهاب تنفسي حاد ما يروحش يزور طبيب في الوقت المناسب.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الاستقصاء متعدد المؤشرات ٢٠٢٣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Tunisia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تونس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أربعون ألف أم تفوت موعد الفحص قبل الولادة الرابع المهم كل سنة.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الأطفال المتعدد المؤشرات ٢٠٢٣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Tunisia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3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UNICEF 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تونس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كل ٣ ساعات بيتولد طفل بدون وجود ممرضة أو طبيب متخصص.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اليونيسف ٢٠٢٣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Tunisia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تونس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نصف الأطفال فقط المصابين بالإسهال يحصلون على محلول الإماهة الفموي المنقذ للحياة الذي يحتاجونه بسرعة.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المسح متعدد المؤشرات ٢٠٢٣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تونس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٨٠٪ من المراهقين ما بيحركوش كفاية، وده بيرفع خطر الأمراض المزمنة.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Tunisia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6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تونس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تموت امرأة بسبب الحمل أو الولادة كل ستة أيام.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Tunisia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تونس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البنات ما لازم يصيروا أمهات وهما لسه أطفال.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Tunisia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تونس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١٠٪ من الأمهات لا يحصلن على الرعاية بعد الولادة خلال الساعات الأربعين والثماني الحرجة.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المسح متعدد المؤشرات ٢٠٢٣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Tunisia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100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DAPMHHIV-502652578-1716972</_dlc_DocId>
    <_dlc_DocIdUrl xmlns="9e17fbd9-fb4c-4d20-9ec4-18aa77a91b0d">
      <Url>https://unicef.sharepoint.com/teams/DAPM-Health-HIV/_layouts/15/DocIdRedir.aspx?ID=DAPMHHIV-502652578-1716972</Url>
      <Description>DAPMHHIV-502652578-1716972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6513fcd9-e958-46f2-9996-21b36cb4cd73</vt:lpwstr>
  </property>
  <property fmtid="{D5CDD505-2E9C-101B-9397-08002B2CF9AE}" pid="4" name="MediaServiceImageTags">
    <vt:lpwstr/>
  </property>
</Properties>
</file>