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Tunisia,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تونس، طفل واحد من بين كل ١٠٠ طفل عندهم أعراض التهاب تنفسي حاد ما بيشوفش مقدم رعاية صحية في الوقت المناسب.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MICS ٢٠٢٣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Tunisia, 40,000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تونس، تفوّت ٤٠,٠٠٠ أم فحصها قبل الولادة الرابع الضروري كل سنة.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MICS 2023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Tunisia, a birth takes place without a skilled health professional every 3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UNICEF 2023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تونس، يحدث ولادة كل ٣ ساعات بدون وجود ممرضة أو طبيب مدرب.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اليونيسف ٢٠٢٣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Tunisia,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تونس، فقط طفل من بين كل طفلين يعاني من الإسهال يحصل على أكياس الإماهة الفموية المنقذة للحياة التي يحتاجها بسرعة.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MICS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تونس، ٨٠٪ من المراهقين مش نشطين بما يكفي، وهذا بيزود خطر 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Tunisia, a woman dies from pregnancy or childbirth every 6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تونس، تموت امرأة بسبب الحمل أو الولادة كل ٦ أيام.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٢٠٢٥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Tunisia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تونس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Tunisia,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تونس، أكثر من ١٠٪ من الأمهات ما بياخدوش رعاية طبية خلال الـ٤٨ ساعة الأولى المهمة بعد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الإن.multiple Indicator Cluster Survey ٢٠٢٣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Tunisia, 1 in 100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DAPMHHIV-502652578-1716965</_dlc_DocId>
    <_dlc_DocIdUrl xmlns="9e17fbd9-fb4c-4d20-9ec4-18aa77a91b0d">
      <Url>https://unicef.sharepoint.com/teams/DAPM-Health-HIV/_layouts/15/DocIdRedir.aspx?ID=DAPMHHIV-502652578-1716965</Url>
      <Description>DAPMHHIV-502652578-1716965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c9af87eb-0ace-4776-be93-2a94febe224b</vt:lpwstr>
  </property>
  <property fmtid="{D5CDD505-2E9C-101B-9397-08002B2CF9AE}" pid="4" name="MediaServiceImageTags">
    <vt:lpwstr/>
  </property>
</Properties>
</file>