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Tunisia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واحد من كل ١٠٠ طفل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تونس يعاني من أعراض التهاب تنفسي حاد ولا يزوروا مقدم رعاية صحية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Tunisia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٤٠,٠٠٠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تونس ما بتحضرش الفحص الطبي قبل الولادة الرابع المهم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Tunisia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٣ ساعات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يحصل في تونس ولادة بدون وجود مهنية صحية مدربة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اليونيسف ٢٠٢٣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Tunisia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واحد من كل طفلين فقط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تونس المصابين بالإسهال يحصلون على محلول ملحي عن طريق الفم المنقذ للحياة الذي يحتاجونه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الاستقصاء المتعدد المؤشرات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تونس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Tunisia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٦ أيام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امرأة في تونس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Tunisia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تونس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Tunisia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١٠٪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تونس لا يتلقين الرعاية الطبية في الساعات الـ٤٨ الأولى الحرجة بعد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تعداد MICS ٢٠٢٣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100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Tunisia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DAPMHHIV-502652578-1716971</_dlc_DocId>
    <_dlc_DocIdUrl xmlns="9e17fbd9-fb4c-4d20-9ec4-18aa77a91b0d">
      <Url>https://unicef.sharepoint.com/teams/DAPM-Health-HIV/_layouts/15/DocIdRedir.aspx?ID=DAPMHHIV-502652578-1716971</Url>
      <Description>DAPMHHIV-502652578-1716971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a9e80d1f-002c-409c-a99e-54851c742e5b</vt:lpwstr>
  </property>
  <property fmtid="{D5CDD505-2E9C-101B-9397-08002B2CF9AE}" pid="4" name="MediaServiceImageTags">
    <vt:lpwstr/>
  </property>
</Properties>
</file>