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Turkey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Türkiye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Çocuklar, ani solunum yolu enfeksiyonu başladığında zamanında sağlık hizmetine ihtiyaç duyar.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Turkey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Türkiye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Her yıl 100.000 anne kritik dördüncü doğum öncesi muayenesini kaçırıyor.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Kaynak: DHS 2018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Turkey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10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SLKSYL 2019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Türkiye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Her 10 dakikada bir doğum, eğitimli sağlık çalışanı olmadan gerçekleşiyor.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Kaynak: SLKSYL 2019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Turkey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Türkiye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Çocukların ishalden kurtulabilmesi için oral rehidrasyon tuzları ve çinkoya ihtiyacı var.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Türkiye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Gençlerin %80’i yeterince aktif değil, bu da kronik hastalık riskini artırıyor.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Kaynak: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Turkey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Türkiye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Her 2 günde bir kadın hamilelik ya da doğum sırasında hayatını kaybediyor.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Kaynak: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Turkey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500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Türkiye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Her gün 500 kız çocuğu, kendileri hâlâ çocukken anne oluyor.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Kaynak: DHS 2018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Turkey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Türkiye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Annelerin %20’si kritik olan doğum sonrası ilk 48 saatte tıbbi bakım almıyor.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Kaynak: DHS 2018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Turkey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DAPMHHIV-502652578-1716980</_dlc_DocId>
    <_dlc_DocIdUrl xmlns="9e17fbd9-fb4c-4d20-9ec4-18aa77a91b0d">
      <Url>https://unicef.sharepoint.com/teams/DAPM-Health-HIV/_layouts/15/DocIdRedir.aspx?ID=DAPMHHIV-502652578-1716980</Url>
      <Description>DAPMHHIV-502652578-1716980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10418caf-8857-4445-9f47-e90bacea8260</vt:lpwstr>
  </property>
  <property fmtid="{D5CDD505-2E9C-101B-9397-08002B2CF9AE}" pid="4" name="MediaServiceImageTags">
    <vt:lpwstr/>
  </property>
</Properties>
</file>