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Turkey, 80%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Türkiye'de çocuklar, ani solunum yolu enfeksiyonu başladığında zamanında bakıma ihtiyaç duyuyor.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Turkey, 100,000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Türkiye’de her yıl 100.000 anne, hayati önemdeki dördüncü doğum öncesi kontrolünü kaçırıyor.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Kaynak: DHS 2018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Turkey, a birth takes place without a skilled health professional every 10 minutes.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SLKSYL 2019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Türkiye’de her 10 dakikada bir, eğitimli sağlık çalışanı olmadan doğum oluyor.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Kaynak: SLKSYL 2019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Turkey need oral rehydration salts and zinc to survive diarrhoea.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Türkiye’de çocukların ishalden kurtulabilmesi için oral rehidrasyon tuzları ve çinkona ihtiyacı var.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Türkiye'de gençlerin %80'i yeterince hareket etmiyor, bu da kronik hastalık riskini artırıyor.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Kaynak: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Turkey, a woman dies from pregnancy or childbirth every 2 days.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Türkiye’de her 2 günde bir kadın gebelik ya da doğum nedeniyle hayatını kaybediyor.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Kaynak: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Turkey, 500 girls become mothers every day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Türkiye'da her gün 500 kız çocuğu, kendileri hâlâ çocukken anne oluyor.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Kaynak: DHS 2018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Turkey, over 20%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2018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Türkiye'de annelerin %20'sinden fazlası, doğumun hemen ardından gelen kritik ilk 48 saatte sağlık kontrolü yaptırmıyor.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Kaynak: DHS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Turkey need timely care when acute respiratory infection strikes.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DAPMHHIV-502652578-1716969</_dlc_DocId>
    <_dlc_DocIdUrl xmlns="9e17fbd9-fb4c-4d20-9ec4-18aa77a91b0d">
      <Url>https://unicef.sharepoint.com/teams/DAPM-Health-HIV/_layouts/15/DocIdRedir.aspx?ID=DAPMHHIV-502652578-1716969</Url>
      <Description>DAPMHHIV-502652578-1716969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2026-06-04T17:28:33Z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5c0104e1-3068-4542-9e84-25d5c198a37f</vt:lpwstr>
  </property>
  <property fmtid="{D5CDD505-2E9C-101B-9397-08002B2CF9AE}" pid="4" name="MediaServiceImageTags">
    <vt:lpwstr/>
  </property>
</Properties>
</file>