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Turkey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Turkey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Turkey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Turkey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Türkiye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100.000 anne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Türkiye'da her yıl kritik olan dördüncü antenatal kontrolünü kaçırıyor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Kaynak: DHS 2018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Turkey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10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Turkey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SLKSYL 2019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Türkiye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Her 10 dakikada bir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Türkiye’de uzman sağlık personeli olmadan doğum gerçekleşiyor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Kaynak: SLKSYL 2019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Turkey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Turkey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Türkiye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Türkiye’deki çocukların ishalle mücadele etmek için oral rehidrasyon tuzları ve çinkoya ihtiyacı var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Türkiye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%80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Türkiye’daki gençlerin %80’i yeterince hareket etmiyor, bu da kronik hastalık riskini artırıyor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Kaynak: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Turkey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 days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Turkey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Türkiye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Her 2 günde bir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Türkiye’da bir anne gebelik ya da doğum nedeniyle hayatını kaybediyor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Kaynak: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Turkey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500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Turkey become mothers every day,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Türkiye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500 kız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Türkiye'de, daha çocukken her gün anne oluyor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Kaynak: DHS 2018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Turkey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20%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Turkey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Turkey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Turkey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Türkiye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Türkiye'de çocuklar, ani solunum yolu enfeksiyonu belirtileri ortaya çıktığında zamanında tıbbi bakıma ihtiyaç duyuyor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DAPMHHIV-502652578-1716976</_dlc_DocId>
    <_dlc_DocIdUrl xmlns="9e17fbd9-fb4c-4d20-9ec4-18aa77a91b0d">
      <Url>https://unicef.sharepoint.com/teams/DAPM-Health-HIV/_layouts/15/DocIdRedir.aspx?ID=DAPMHHIV-502652578-1716976</Url>
      <Description>DAPMHHIV-502652578-1716976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c07c6615-f8a0-4724-b56f-743528da85b7</vt:lpwstr>
  </property>
  <property fmtid="{D5CDD505-2E9C-101B-9397-08002B2CF9AE}" pid="4" name="MediaServiceImageTags">
    <vt:lpwstr/>
  </property>
</Properties>
</file>