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seʻi a te fafine e fanau e aunoa mo se tagata fa‘afoma‘i atamai i luga o le taimi o le fanau.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fiu olaga o tamaiti i ORS ma le zinc ke mafai faamalolo mai te manava tatala.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sega ni tatau a tama fafine ke maua eiloa he fakamatuatanga a latou fanau kai ko ni fanau foʻi.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fakaāoga e tinā te tausiga i te 48 haā first pe lahi loa aftā iā te mānaia o te fanau.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tamaiti e fakafiafia fakavavega ke maua ha tausiga aoga pe a fā mai a latou mafatiaga manava taʻaloga.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Tuvalu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DAPMHHIV-502652578-1716987</_dlc_DocId>
    <_dlc_DocIdUrl xmlns="9e17fbd9-fb4c-4d20-9ec4-18aa77a91b0d">
      <Url>https://unicef.sharepoint.com/teams/DAPM-Health-HIV/_layouts/15/DocIdRedir.aspx?ID=DAPMHHIV-502652578-1716987</Url>
      <Description>DAPMHHIV-502652578-1716987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b34b5c92-cfc9-470b-932a-47b8a15405c1</vt:lpwstr>
  </property>
  <property fmtid="{D5CDD505-2E9C-101B-9397-08002B2CF9AE}" pid="4" name="MediaServiceImageTags">
    <vt:lpwstr/>
  </property>
</Properties>
</file>