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Tuvalu,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Tuvalu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 leai se fafine i Tuvalu e tatau ona fanau nofo i luga ia te ia, aunoa ma se tagata faigaluega soifua maloloina poto masani.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Tuvalu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Ko tamaiti i Tuvalu e lata ke maua te ORS mo te sikala ke ola i te taimi o te puke.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 Tuvalu, 90% o fanau talavou e le masani fakagalue tele, kae fakalahi tehe fakaofoaga o tupu i fakamalolo tumau.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Tuvalu, a woman dies from pregnancy or childbirth every 30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Tuvalu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Tuvalu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 fakafiafia māmā i Tuvalu ke maua te tausiga i te taimi tāua he 48 hola muamua mai te fanau.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Tuvalu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 fakafiafia ke maua tuai takitaki pe a tutupu e gasegase manava fa'afuase'i i tamaiti i Tuvalu.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Tuvalu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DAPMHHIV-502652578-1716974</_dlc_DocId>
    <_dlc_DocIdUrl xmlns="9e17fbd9-fb4c-4d20-9ec4-18aa77a91b0d">
      <Url>https://unicef.sharepoint.com/teams/DAPM-Health-HIV/_layouts/15/DocIdRedir.aspx?ID=DAPMHHIV-502652578-1716974</Url>
      <Description>DAPMHHIV-502652578-1716974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91518f31-762f-47b0-baac-4ec408e7ae86</vt:lpwstr>
  </property>
  <property fmtid="{D5CDD505-2E9C-101B-9397-08002B2CF9AE}" pid="4" name="MediaServiceImageTags">
    <vt:lpwstr/>
  </property>
</Properties>
</file>