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Tuvalu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fakauku e tinā i Tuvalu ke fano ki tolu pe fā taimi ki te asiasi fakasaienisi i mua o te fanau, i te māota tāitasi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Tuvalu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masanie e lei fanau tuusaunoa te tino fafine i Tuvalu e aunoa ma te fesoasoani o te tagata tomoni i te soifua maloloina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Tuvalu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Ko tamaiti i Tuvalu e fakatauaina ke fakaaogā ORS mo zinc ke tauivi i te malūlūganaga.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Tuvalu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Katoa e 30 masina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 fafine nofo i Tuvalu e mate i te taimi o te mafuaga pe te fanau e tama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Fakavae: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Tuvalu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Tuvalu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fakafesagai e tinā i Tuvalu ke maua a latou tausiga i te au 48 itula muamua e tāua taha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Tuvalu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manaʻomia e fanau i Tuvalu te vave maua tokaga fesoasoani ke mafai ona togafitia te faailoga o te gasegase o te manava.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Tuvalu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DAPMHHIV-502652578-1716983</_dlc_DocId>
    <_dlc_DocIdUrl xmlns="9e17fbd9-fb4c-4d20-9ec4-18aa77a91b0d">
      <Url>https://unicef.sharepoint.com/teams/DAPM-Health-HIV/_layouts/15/DocIdRedir.aspx?ID=DAPMHHIV-502652578-1716983</Url>
      <Description>DAPMHHIV-502652578-1716983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d8091d58-cbd7-42d6-b0f3-c19efbf932f9</vt:lpwstr>
  </property>
  <property fmtid="{D5CDD505-2E9C-101B-9397-08002B2CF9AE}" pid="4" name="MediaServiceImageTags">
    <vt:lpwstr/>
  </property>
</Properties>
</file>