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kati ya watoto 2 wenye dalili za maambukizi ya mfumo wa upumuaji hawawahi kupata matibabu kwa wakati.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Mama 800,000 hawafikiwa na daktari kwa ukaguzi wa nne wa ujauzito kila mwaka.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OCGS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Kila baada ya dakika 2, mtoto huzaliwa bila mtaalamu wa afya mwezeshaji kuwa hapo.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OCGS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Watoto 1 kati ya 3 tu wenye kuhara wanapata chumvi za mkao wa kinywa zinazookoa maisha wanazohitaji haraka.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Vijana 80% hawafanya mazoezi ya mwili vya kutosha, jambo ambalo huongeza hatari ya magonjwa sugu.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Hakuna mama anayepaswa kufa kwa sababu ya kujifungua.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Wasichana 2000 wanakuwa mama kila siku — bado ni watoto pia.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Asilimia 50 ya akina mama hawapati huduma ya baada ya kubeba ndani ya saa 48 za mwanzo muhimu.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DAPMHHIV-502652578-1716988</_dlc_DocId>
    <_dlc_DocIdUrl xmlns="9e17fbd9-fb4c-4d20-9ec4-18aa77a91b0d">
      <Url>https://unicef.sharepoint.com/teams/DAPM-Health-HIV/_layouts/15/DocIdRedir.aspx?ID=DAPMHHIV-502652578-1716988</Url>
      <Description>DAPMHHIV-502652578-1716988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ef569680-0399-42bb-b157-df96a3bd771f</vt:lpwstr>
  </property>
  <property fmtid="{D5CDD505-2E9C-101B-9397-08002B2CF9AE}" pid="4" name="MediaServiceImageTags">
    <vt:lpwstr/>
  </property>
</Properties>
</file>