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Tanzania,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Tanzania, mtoto 1 kati ya 2 aliye na dalili za magonjwa ya mapafu ya papo hapo hawiangaliiwa na mtoa huduma wa afya kwa wakati.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DHS 2015-2016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Tanzania, 800,000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Tanzania, wake 800,000 hawafiki kwenda uchunguzi wa nne muhimu wa ujauzito kila mwaka.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DHS 2022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Tanzania, a birth takes place without a skilled health professional every 2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OCGS 2022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Tanzania, mtoto huzaliwa kila dakika 2 bila mtaalamu wa afya kuwepo.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OCGS 2022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Tanzania,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Tanzania, mtoto mmoja kati ya watatu tu wenye kuharisha hupata chumvi za kung'ang'ania maji mwilini zinazokoa maisha wanazohitaji dharura.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DHS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Tanzania, asilimia 80 ya vijana hawafanyi mazoezi ya kutosha, jambo linaloongeza hatari ya magonjwa sugu.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Tanzania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Hakuna mama yeyote katika Tanzania anapaswa kufariki kwa sababu ya kujifungua.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Tanzania, 2000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Tanzania, wasichana 2,000 huanza kuwa mama kila siku - bado wao ni watoto wenyewe.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DHS 2022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Tanzania, over 50%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Tanzania, zaidi ya nusu ya wake hawapati huduma ya baada ya kujifungua katika saa 48 za kwanza muhimu.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DHS 2022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Tanzania,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2015-2016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DAPMHHIV-502652578-1716982</_dlc_DocId>
    <_dlc_DocIdUrl xmlns="9e17fbd9-fb4c-4d20-9ec4-18aa77a91b0d">
      <Url>https://unicef.sharepoint.com/teams/DAPM-Health-HIV/_layouts/15/DocIdRedir.aspx?ID=DAPMHHIV-502652578-1716982</Url>
      <Description>DAPMHHIV-502652578-1716982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2026-06-04T17:30:12Z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7ccd0c14-f1d5-442a-9103-80518994f6c5</vt:lpwstr>
  </property>
  <property fmtid="{D5CDD505-2E9C-101B-9397-08002B2CF9AE}" pid="4" name="MediaServiceImageTags">
    <vt:lpwstr/>
  </property>
</Properties>
</file>