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Tanzania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kati ya 2 watoto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Tanzania wana dalili ya maambukizi makali ya njia ya hewa hawawahi kumuona mtoa huduma za afya kwa wakati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2015-2016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Tanzania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Mama 800,000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katika Tanzania hukosa ukaguzi muhimu wa nne wa ujauzito kila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Tanzania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OCGS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dakika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mtoto huzaliwa Tanzania bila mtaalamu wa afya aliyebobea kuwa karibu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OCGS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Tanzania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Watoto 1 tu kati ya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Tanzania wenye kuumwa na kuhara hupata chumvi za kunywa za kuokoa maisha wanazohitaji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ya vijana katika Tanzania hawafanyi mazoezi ya kutosha, jambo linaloongeza hatari ya magonjwa sugu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Tanzania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Hakuna mama yoyote Tanzania anayeweza kufa kutokana na kujifungua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Tanzania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Wasichana 2000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Tanzania wanakuwa mama kila siku, huku bado wakiwa watoto wenyewe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Tanzania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Zaidi ya nusu ya akina mama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Tanzania hawapati huduma za baada ya kujifungua kwa saa 48 za mwanzo muhimu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Tanzania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Tanzania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DAPMHHIV-502652578-1716990</_dlc_DocId>
    <_dlc_DocIdUrl xmlns="9e17fbd9-fb4c-4d20-9ec4-18aa77a91b0d">
      <Url>https://unicef.sharepoint.com/teams/DAPM-Health-HIV/_layouts/15/DocIdRedir.aspx?ID=DAPMHHIV-502652578-1716990</Url>
      <Description>DAPMHHIV-502652578-1716990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08257c62-ff36-4efa-b1fc-76eb401fefad</vt:lpwstr>
  </property>
  <property fmtid="{D5CDD505-2E9C-101B-9397-08002B2CF9AE}" pid="4" name="MediaServiceImageTags">
    <vt:lpwstr/>
  </property>
</Properties>
</file>