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Uganda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Uganda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Mtoto mmoja kati ya watatu wenye dalili za maambukizi ya mapafu hawawahi kwenda kwa mtaalamu wa afya kwa wakati.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DHS 2016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Uganda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500,000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Uganda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Mama 500,000 hawafiki mtihani wao muhimu wa nne wa uzazi kila mwaka.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DHS 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Uganda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3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Uganda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Kila dakika 3, mtoto anazaliwa bila mtaalamu wa afya mwenye ujuzi kuhudhuria.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DHS 2022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Uganda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3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Uganda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Watoto 1 kati ya 3 tu wenye kuhara wanapata chumvi za mkao wa kinywa zinazookoa maisha wanazohitaji haraka.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DHS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Uganda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Vijana 90% hawachangiwi mwendo wa kutosha, jambo linaloongeza hatari ya magonjwa sugu.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Uganda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3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Uganda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Kila baada ya saa 3, mwanamke huaga dunia kutokana na mimba au uzazi.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Uganda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Uganda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Wasichana 2000 wanakuwa mama kila siku — bado ni watoto pia.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DHS 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Uganda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40%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Uganda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Asilimia 40 ya wakezi hawapati huduma ya baada ya kujifungua katika saa 48 muhimu za mwanzo.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DHS 2022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Uganda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3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DAPMHHIV-502652578-1716997</_dlc_DocId>
    <_dlc_DocIdUrl xmlns="9e17fbd9-fb4c-4d20-9ec4-18aa77a91b0d">
      <Url>https://unicef.sharepoint.com/teams/DAPM-Health-HIV/_layouts/15/DocIdRedir.aspx?ID=DAPMHHIV-502652578-1716997</Url>
      <Description>DAPMHHIV-502652578-1716997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2ada3890-4669-4472-ab61-1c8744279967</vt:lpwstr>
  </property>
  <property fmtid="{D5CDD505-2E9C-101B-9397-08002B2CF9AE}" pid="4" name="MediaServiceImageTags">
    <vt:lpwstr/>
  </property>
</Properties>
</file>