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Uganda,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Uganda, mtoto mmoja kati ya watatu wenye dalili za maambukizi ya njia ya hewa hawawahi kumwona mtoa huduma ya afya kwa wakati.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Uganda, 500,000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Uganda, wake 500,000 hawahudhurii ukaguzi wao wa nne muhimu wa ujauzito kila mwaka.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Uganda, a birth takes place without a skilled health professional every 3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Uganda, kila dakika 3 kuzaliwa hutokea bila mtaalamu mwenye ujuzi wa afya.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Uganda,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Uganda, mtoto mmoja kati ya watatu tu wenye kuharisha hupata chumvi za kung'ang'ania maji mwilini zinazokoa maisha wanazohitaji dharura.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Uganda, asilimia 90 ya vijana hawachwiwi kufanya mazoezi ya kutosha, jambo ambalo huongeza hatari ya magonjwa sugu.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Uganda, a woman dies from pregnancy or childbirth every 3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Uganda, mwanamke mmoja anafariki kila baada ya saa 3 kutokana na mimba au kujifungua.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Uganda, 2000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Uganda, wasichana 2,000 huanza kuwa mama kila siku - bado wao ni watoto wenyewe.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Uganda, over 40%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Katika Uganda, zaidi ya asilimia 40 ya wake hawapati huduma ya baada ya kuzaliwa ndani ya saa 48 za mwanzo muhimu.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Chanzo: DHS 2022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Uganda,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DAPMHHIV-502652578-1716989</_dlc_DocId>
    <_dlc_DocIdUrl xmlns="9e17fbd9-fb4c-4d20-9ec4-18aa77a91b0d">
      <Url>https://unicef.sharepoint.com/teams/DAPM-Health-HIV/_layouts/15/DocIdRedir.aspx?ID=DAPMHHIV-502652578-1716989</Url>
      <Description>DAPMHHIV-502652578-1716989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376e2b46-31f1-4872-a2fe-46fb324d9538</vt:lpwstr>
  </property>
  <property fmtid="{D5CDD505-2E9C-101B-9397-08002B2CF9AE}" pid="4" name="MediaServiceImageTags">
    <vt:lpwstr/>
  </property>
</Properties>
</file>