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4f8d5dd602eaca1d77e115d7507a0c4196c4d0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60cf34a71c6971ed39a31ea2a419149cb89685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45ab9727e602ccb242f10c40116f717b300cbc4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45ab9727e602ccb242f10c40116f717b300cbc4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f93277304a07ffa56fd23b50a59095700978e4b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f93277304a07ffa56fd23b50a59095700978e4b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eb657232e3cb97009e017923644f6b44f6a0e8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eb657232e3cb97009e017923644f6b44f6a0e8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4f8d5dd602eaca1d77e115d7507a0c4196c4d0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e9e11d137fb866205296e63b26fd3a9f13c50c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e9e11d137fb866205296e63b26fd3a9f13c50c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738f03d8edb55c114c273401ecd0848ced417d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738f03d8edb55c114c273401ecd0848ced417d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6007a12cb0636650cf7a1ec870f6f335e8c6f19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6007a12cb0636650cf7a1ec870f6f335e8c6f19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60cf34a71c6971ed39a31ea2a419149cb89685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Uganda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90%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of teens in Uganda are insufficiently active, raising risk of chronic disease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Uganda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Mtoto mmoja kati ya watatu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huko Uganda aliye na dalili za maambukizi ya mapafu hawawahi kumwona mtaalamu wa afya kwa wakati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Chanzo: DHS 2016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Uganda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500,000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Uganda miss their critical fourth antenatal check-up each year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Uganda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Mama 500,000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nchini Uganda hukosa ukaguzi wao wa nne wa antenatal kila mwaka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Chanzo: DHS 2022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Uganda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3 minutes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birth in Uganda takes place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Uganda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Kila baada ya dakika 3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watoto huzaliwa Uganda bila mtaalamu wa afya aliyebobea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Chanzo: DHS 2022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Uganda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Only 1 in 3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Uganda with diarrhoea get the life-saving oral rehydration salts they need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2022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Uganda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Watoto 1 tu kati ya 3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huko Uganda wenye kuumwa na kuhara hupata chumvi za kunywa za kuokoa maisha wanazohitaji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Chanzo: DHS 2022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Uganda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90%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ya vijana katika Uganda hawafanyi mazoezi ya kutosha, jambo linaloongeza hatari ya magonjwa sugu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Chanzo: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Uganda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3 hours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Uganda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Uganda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Kila saa 3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mama mmoja Uganda anafariki kutokana na mimba au kujifungua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Chanzo: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Uganda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2000 girls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Uganda become mothers every day, while still children themselves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Uganda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Wasichana 2000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Uganda wanakuwa mama kila siku, huku bado wakiwa watoto wenyewe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Chanzo: DHS 2022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Uganda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Over 40% of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Uganda do not receive postnatal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Uganda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Zaidi ya mama 40%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huko Uganda hawapati huduma za baada ya kujifungua katika saa 48 za mwanzo muhimu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Chanzo: DHS 2022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Uganda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in 3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Uganda with acute respiratory infection symptoms never see a health provider in time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2016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DAPMHHIV-502652578-1716991</_dlc_DocId>
    <_dlc_DocIdUrl xmlns="9e17fbd9-fb4c-4d20-9ec4-18aa77a91b0d">
      <Url>https://unicef.sharepoint.com/teams/DAPM-Health-HIV/_layouts/15/DocIdRedir.aspx?ID=DAPMHHIV-502652578-1716991</Url>
      <Description>DAPMHHIV-502652578-1716991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9e4de0e6-1504-4434-aca2-d69490f74b24</vt:lpwstr>
  </property>
  <property fmtid="{D5CDD505-2E9C-101B-9397-08002B2CF9AE}" pid="4" name="MediaServiceImageTags">
    <vt:lpwstr/>
  </property>
</Properties>
</file>