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Ukraine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Україна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Дітям потрібна своєчасна медична допомога, коли вони захворіють на гостру респіраторну інфекцію.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Ukraine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Україна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Кожна вагітність потребує, щоб мама пройшла чотири передпологові огляди.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Ukraine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Україна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Жодна жінка не має народжувати сама, без кваліфікованого медпрацівника.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Ukraine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Україна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Діти потребують оральних регідратаційних розчинів і цинку, щоб вижити під час діареї.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Україна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підлітків недостатньо рухаються, через що зростає ризик хронічних хвороб.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Джерело: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Ukraine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10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Україна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Кожні 10 днів у нашій країні помирає жінка через вагітність або пологи.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Джерело: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Ukraine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Україна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Дівчата не повинні ставати матерями, ще будучи дітьми.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Ukraine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Україна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Матерям потрібна медична допомога у перші 48 годин після народження дитини.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Ukraine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DAPMHHIV-502652578-1717001</_dlc_DocId>
    <_dlc_DocIdUrl xmlns="9e17fbd9-fb4c-4d20-9ec4-18aa77a91b0d">
      <Url>https://unicef.sharepoint.com/teams/DAPM-Health-HIV/_layouts/15/DocIdRedir.aspx?ID=DAPMHHIV-502652578-1717001</Url>
      <Description>DAPMHHIV-502652578-1717001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d7095e6a-c8c7-47a8-9af1-f0dbf937b00a</vt:lpwstr>
  </property>
  <property fmtid="{D5CDD505-2E9C-101B-9397-08002B2CF9AE}" pid="4" name="MediaServiceImageTags">
    <vt:lpwstr/>
  </property>
</Properties>
</file>