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Ukraine,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Діти в Україна потребують своєчасної медичної допомоги, коли у них гостра респіраторна інфекція.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Ukraine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Матерям у Україна потрібно пройти чотири пренатальні огляди під час кожної вагітності.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Ukraine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У Україна жодна жінка не повинна народжувати сама, без кваліфікованого медпрацівника.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Ukraine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Дітям у Україна потрібні розчини для оральної регідратації та цинк, щоб вижити під час діареї.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 Україна 80% підлітків ведуть малоактивний спосіб життя, що підвищує ймовірність хронічних хвороб.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Джерело: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Ukraine, a woman dies from pregnancy or childbirth every 10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У Україна жінка вмирає через вагітність або пологи кожні 10 днів.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Джерело: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Ukraine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Дівчата в Україна не повинні ставати мамами, поки ще самі діти.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Ukraine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Матерям у Україна потрібна медична допомога у найважливіші перші 48 годин після пологів.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Ukraine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DAPMHHIV-502652578-1716994</_dlc_DocId>
    <_dlc_DocIdUrl xmlns="9e17fbd9-fb4c-4d20-9ec4-18aa77a91b0d">
      <Url>https://unicef.sharepoint.com/teams/DAPM-Health-HIV/_layouts/15/DocIdRedir.aspx?ID=DAPMHHIV-502652578-1716994</Url>
      <Description>DAPMHHIV-502652578-1716994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a7e654fe-ee41-4c85-b450-4e09cc9f3ac5</vt:lpwstr>
  </property>
  <property fmtid="{D5CDD505-2E9C-101B-9397-08002B2CF9AE}" pid="4" name="MediaServiceImageTags">
    <vt:lpwstr/>
  </property>
</Properties>
</file>