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Ukraine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Діти в Україна потребують своєчасної допомоги, коли з’являються симптоми гострої респіраторної інфекції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Ukraine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Матерям у Україна потрібно пройти чотири обстеження під час кожної вагітності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Ukraine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У жодної жінки в Україна не повинно бути пологів наодинці, без медичного працівника з навичками догляду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Ukraine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Діти в Україна потребують розчинів для регідратації та цинку, щоб побороти діарею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підлітків у Україна недостатньо рухаються, що підвищує ризик хронічних хвороб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Джерело: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Ukraine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Кожні 10 днів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у Україна від вагітності чи пологів помирає одна мама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Джерело: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Ukraine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Дівчата в Україна не мають ставати матерями, поки ще діти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Ukraine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Україна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Матерям у Україна потрібна медична допомога в найважливіші перші 48 годин після пологів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Ukraine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Ukraine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DAPMHHIV-502652578-1717002</_dlc_DocId>
    <_dlc_DocIdUrl xmlns="9e17fbd9-fb4c-4d20-9ec4-18aa77a91b0d">
      <Url>https://unicef.sharepoint.com/teams/DAPM-Health-HIV/_layouts/15/DocIdRedir.aspx?ID=DAPMHHIV-502652578-1717002</Url>
      <Description>DAPMHHIV-502652578-1717002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2b18c07f-3749-4ab4-a53c-fb812c49ee28</vt:lpwstr>
  </property>
  <property fmtid="{D5CDD505-2E9C-101B-9397-08002B2CF9AE}" pid="4" name="MediaServiceImageTags">
    <vt:lpwstr/>
  </property>
</Properties>
</file>