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Uruguay,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Uruguay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Uruguay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Uruguay,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Uruguay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Uruguay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Uruguay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Uruguay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Uruguay, el 80 % de los adolescentes no se mueve lo suficiente,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Uruguay,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Uruguay, una mujer muere por el embarazo o el parto cada 2 meses.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Uruguay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Uruguay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Uruguay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Uruguay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Uruguay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DAPMHHIV-502652578-1717000</_dlc_DocId>
    <_dlc_DocIdUrl xmlns="9e17fbd9-fb4c-4d20-9ec4-18aa77a91b0d">
      <Url>https://unicef.sharepoint.com/teams/DAPM-Health-HIV/_layouts/15/DocIdRedir.aspx?ID=DAPMHHIV-502652578-1717000</Url>
      <Description>DAPMHHIV-502652578-1717000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b56c8da5-8cda-45ca-b66c-0dd298b81f6a</vt:lpwstr>
  </property>
  <property fmtid="{D5CDD505-2E9C-101B-9397-08002B2CF9AE}" pid="4" name="MediaServiceImageTags">
    <vt:lpwstr/>
  </property>
</Properties>
</file>