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Bolalar nafas yo‘llari og‘ir yuqumli kasalliklar paytida o‘z vaqtida tibbiy yordamga muhtoj.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Har yili 100 000 ona muhim to‘rtinchi homiladorlik oldi tekshiruvini o'tkazmaydi.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Har 60 daqiqada malakali tibbiy xodimsiz bola dunyoga keladi.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UNICEF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Diareyasi bor bolalarning faqat yarmi og‘ir vaziyatda hayotni saqlovchi og‘iz orqali suyuqlik yo‘qotishni tiklovchi tuz oladi.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O‘smirlar sog‘lom ong va tana uchun ko‘proq harakatga muhtoj.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Hech bir ona tug‘ruq vaqtida vafot etmasligi kerak.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Har oy 900 qiz hali o‘zi hali bola bo‘lsa ham ona bo‘ladi.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0.5%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2021-2022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O‘zbekiston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Onalik qilgan ayollarning 0,5%i tug‘ilgandan keyingi dastlabki 48 soatda postnatal tibbiy ko‘rik olmaydi.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Manba: MICS 2021-2022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Uzbekistan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DAPMHHIV-502652578-1717014</_dlc_DocId>
    <_dlc_DocIdUrl xmlns="9e17fbd9-fb4c-4d20-9ec4-18aa77a91b0d">
      <Url>https://unicef.sharepoint.com/teams/DAPM-Health-HIV/_layouts/15/DocIdRedir.aspx?ID=DAPMHHIV-502652578-1717014</Url>
      <Description>DAPMHHIV-502652578-1717014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1468d8d8-69b2-4d22-8345-ef719c4884ff</vt:lpwstr>
  </property>
  <property fmtid="{D5CDD505-2E9C-101B-9397-08002B2CF9AE}" pid="4" name="MediaServiceImageTags">
    <vt:lpwstr/>
  </property>
</Properties>
</file>