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Uzbekistan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O‘zbekistondagi bolalar o‘pka yallig‘lanishi boshlanganda tezkor tibbiy yordamga muhtoj.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Uzbekistan,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har yili 100 000 ona to‘rtinchi homiladorlik oldi tekshiruvini o‘tkaza olmaydi.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Manba: MICS 2021-2022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Uzbekistan, a birth takes place without a skilled health professional every 60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UNICEF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har 60 daqiqada bir bola malakali tibbiy xodimsiz dunyoga keladi.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Manba: UNICEF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Uzbekistan,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diareyasi bor bolalarning faqat yarmi hayotni saqlab qoluvchi og'iz orqali suyuqlik almashtirish tuzlarini tarvuzish imkoniga ega bo'ladi.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Manba: MICS 2021-2022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O‘zbekistondagi o'smirlar sog'lom ong va tana uchun ko'proq harakat qilishi kerak.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Uzbekistan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hech bir ona tugʻruq paytida vafot etmasligi kerak.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Uzbekistan, 900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har oy 900 ta qiz hali o‘zlari ham bolalikda bo‘lishiga qaramay, ona bo‘ladi.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Manba: MICS 2021-2022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Uzbekistan, over 0.5%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O‘zbekistonda onalarning 0,5% dan ortig‘i chaqaloq tug‘ilgandan keyingi dastlabki 48 soatda tibbiy yordam olmaydi.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Manba: MICS 2021-2022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Uzbekistan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DAPMHHIV-502652578-1717005</_dlc_DocId>
    <_dlc_DocIdUrl xmlns="9e17fbd9-fb4c-4d20-9ec4-18aa77a91b0d">
      <Url>https://unicef.sharepoint.com/teams/DAPM-Health-HIV/_layouts/15/DocIdRedir.aspx?ID=DAPMHHIV-502652578-1717005</Url>
      <Description>DAPMHHIV-502652578-1717005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dffcfa66-baa0-43de-b210-6299f400e579</vt:lpwstr>
  </property>
  <property fmtid="{D5CDD505-2E9C-101B-9397-08002B2CF9AE}" pid="4" name="MediaServiceImageTags">
    <vt:lpwstr/>
  </property>
</Properties>
</file>