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Uzbekistan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Uzbekistan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100 000 ona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O‘zbekistonda har yili 100 000 ona o‘zining muhim to‘rtinchi homiladorlik nazorat tekshiruvini o‘tkazmaydi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Manba: MICS 2021-2022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Uzbekistan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UNICEF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Har 60 daqiqada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O‘zbekistonda malakali tibbiy xodim ishtirokisiz bola tug’iladi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Manba: UNICEF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Uzbekistan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Faqat har 2 boladan 1 tasi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O‘zbekistonda diareya bo‘lganda kerakli hayotni saqlovchi og‘zaki rehydratsiya tuzini oladi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Manba: MICS 2021-2022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O‘zbekistondagi o‘smirlar sog‘lom ong va tana uchun ko‘proq jismoniy faollikka muhtoj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Uzbekistan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O‘zbekistonda hech qaysi ona chaqaloq tug‘ayotganda vafot etmasligi kerak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Uzbekistan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Har oy 900 qiz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hali hali o‘smir bo‘lib, ona bo‘ladi O‘zbekistonda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Manba: MICS 2021-2022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0.5%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Uzbekistan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Uzbekistan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O‘zbekistonda bolalar o‘pka infektsiyasi alomatlari paydo bo‘lganda, o‘z vaqtida tibbiy yordamga muhtoj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DAPMHHIV-502652578-1717020</_dlc_DocId>
    <_dlc_DocIdUrl xmlns="9e17fbd9-fb4c-4d20-9ec4-18aa77a91b0d">
      <Url>https://unicef.sharepoint.com/teams/DAPM-Health-HIV/_layouts/15/DocIdRedir.aspx?ID=DAPMHHIV-502652578-1717020</Url>
      <Description>DAPMHHIV-502652578-1717020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579d3db2-2dd1-44a4-ab60-5612fae4198d</vt:lpwstr>
  </property>
  <property fmtid="{D5CDD505-2E9C-101B-9397-08002B2CF9AE}" pid="4" name="MediaServiceImageTags">
    <vt:lpwstr/>
  </property>
</Properties>
</file>