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Saint Vincent and the Grenadines,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Saint Vincent and the Grenadines, a woman dies from pregnancy or childbirth every 20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Saint Vincent and the Grenadines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Saint Vincent and the Grenadines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Saint Vincent and the Grenadines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Saint Vincent and the Grenadines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Saint Vincent and the Grenadines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Saint Vincent and the Grenadines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DAPMHHIV-502652578-1717011</_dlc_DocId>
    <_dlc_DocIdUrl xmlns="9e17fbd9-fb4c-4d20-9ec4-18aa77a91b0d">
      <Url>https://unicef.sharepoint.com/teams/DAPM-Health-HIV/_layouts/15/DocIdRedir.aspx?ID=DAPMHHIV-502652578-1717011</Url>
      <Description>DAPMHHIV-502652578-1717011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0d3c80ab-f801-434e-a4e4-4a5b5b02b1b8</vt:lpwstr>
  </property>
  <property fmtid="{D5CDD505-2E9C-101B-9397-08002B2CF9AE}" pid="4" name="MediaServiceImageTags">
    <vt:lpwstr/>
  </property>
</Properties>
</file>