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Venezuela,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Venezuela necesitan atención rápida cuando presentan una infección respiratoria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Venezuela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Venezuela, las madres necesitan cuatro visitas prenatales en cada embarazo.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Venezuela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mujer en Venezuela debería dar a luz sola, sin la asistencia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Venezuela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Venezuela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Venezuela, el 90% de los adolescentes no hacen suficiente actividad física,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Venezuela, a woman dies from pregnancy or childbirth every 9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Venezuela, una mujer muere por embarazo o parto cada 9 horas.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Venezuela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Venezuela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Venezuela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Venezuela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Venezuela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DAPMHHIV-502652578-1717017</_dlc_DocId>
    <_dlc_DocIdUrl xmlns="9e17fbd9-fb4c-4d20-9ec4-18aa77a91b0d">
      <Url>https://unicef.sharepoint.com/teams/DAPM-Health-HIV/_layouts/15/DocIdRedir.aspx?ID=DAPMHHIV-502652578-1717017</Url>
      <Description>DAPMHHIV-502652578-1717017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967cffe1-2bd6-447d-a2ff-7a080bcfc0d5</vt:lpwstr>
  </property>
  <property fmtid="{D5CDD505-2E9C-101B-9397-08002B2CF9AE}" pid="4" name="MediaServiceImageTags">
    <vt:lpwstr/>
  </property>
</Properties>
</file>