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ca480acffd992b002480ea20566c56064909a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417a5055a088b2313be2aa028a24f39ffff132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aae205fa5253f0d5ed0990f373527e849b6195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c4086127b6241ed230497dfab54cb15f703ba428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61f95ba0e04092253a7b3d13c6c52b715a7b77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f969ebd58c04b73775d6ff5e471e4d630464158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3513f2ff8557e5689f2508bb065151b089a1e7b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Venezuela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Venezuela necesitan atención rápida cuando aparecen síntomas de infección respiratoria aguda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Venezuela need four antenatal visits, every pregnancy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Venezuela necesitan cuatro controles prenatales en cada embarazo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Venezuela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Ninguna mujer en Venezuela debería dar a luz sola, sin la atención de un profesional de salud calificado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Venezuela need oral rehydration salts and zinc to fight diarrhoea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Los niños en Venezuela necesitan sales de rehidratación oral y zinc para combatir la diarrea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90 %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de los adolescentes en Venezuela no hacen suficiente actividad física, lo que aumenta el riesgo de enfermedades crónicas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WMP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9 hours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Venezuela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Cada 9 horas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una madre en Venezuela muere por el embarazo o el parto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Fuente: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Venezuela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niñas en Venezuela no deberían convertirse en madres siendo todavía niñas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Venezuela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Las madres en Venezuela necesitan atención durante las primeras 48 horas críticas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Venezuela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Children in Venezuela need timely care when acute respiratory infection symptoms strike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DAPMHHIV-502652578-1717024</_dlc_DocId>
    <_dlc_DocIdUrl xmlns="9e17fbd9-fb4c-4d20-9ec4-18aa77a91b0d">
      <Url>https://unicef.sharepoint.com/teams/DAPM-Health-HIV/_layouts/15/DocIdRedir.aspx?ID=DAPMHHIV-502652578-1717024</Url>
      <Description>DAPMHHIV-502652578-1717024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2026-06-04T17:30:52Z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dac265d8-4dac-4b4f-a66d-68d18daecd07</vt:lpwstr>
  </property>
  <property fmtid="{D5CDD505-2E9C-101B-9397-08002B2CF9AE}" pid="4" name="MediaServiceImageTags">
    <vt:lpwstr/>
  </property>
</Properties>
</file>