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trong 4 trẻ có triệu chứng viêm đường hô hấp cấp không được đưa đi khám kịp thời.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Chỉ số chính SDGCW 2020-2021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ASMCHD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Mỗi năm có 200.000 bà mẹ không đi khám thai lần thứ tư rất quan trọng.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ASMCHD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HSSDGA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Mỗi 20 phút lại có một ca sinh không có nhân viên y tế có chuyên môn hỗ trợ.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HSSDGA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SDGCW Key Indicators 2020-2021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Chỉ có 1 trên 2 trẻ bị tiêu chảy nhận được gói Oresách giải cứu sự sống mà các em rất cần.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Chỉ số chính SDGCW 2020-2021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thanh thiếu niên không vận động đủ, làm tăng nguy cơ mắc bệnh mạn tính.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Ở mỗi 10 giờ lại có một phụ nữ chết vì mang thai hoặc sinh con.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SDGCW Key Indicators 2020-2021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Mỗi ngày có 700 bé gái trở thành mẹ dù bản thân vẫn còn là trẻ con.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Chỉ số chính SDGCW 2020-2021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SDGCW Key Indicators 2020-2021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số bà mẹ không được khám sau sinh trong 48 giờ quan trọng đầu tiên.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Chỉ số chính SDGCW 2020-2021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SDGCW Key Indicators 2020-2021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DAPMHHIV-502652578-1717037</_dlc_DocId>
    <_dlc_DocIdUrl xmlns="9e17fbd9-fb4c-4d20-9ec4-18aa77a91b0d">
      <Url>https://unicef.sharepoint.com/teams/DAPM-Health-HIV/_layouts/15/DocIdRedir.aspx?ID=DAPMHHIV-502652578-1717037</Url>
      <Description>DAPMHHIV-502652578-1717037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a8f540aa-3ac9-4145-bba8-48a053ba36c3</vt:lpwstr>
  </property>
  <property fmtid="{D5CDD505-2E9C-101B-9397-08002B2CF9AE}" pid="4" name="MediaServiceImageTags">
    <vt:lpwstr/>
  </property>
</Properties>
</file>