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cứ 4 trẻ có triệu chứng viêm đường hô hấp cấp thì có 1 trẻ không được đưa đi khám kịp thời.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Các Chỉ số Chính SDGCW 2020-2021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ASMCHD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hàng năm có 200.000 bà mẹ không đi khám thai đầy đủ lần thứ tư quan trọng.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ASMCHD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HSSDGA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cứ 20 phút lại có một ca sinh không có nhân viên y tế có trình độ hỗ trợ.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HSSDGA 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SDGCW Key Indicators 2020-2021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chỉ có 1 trong 2 trẻ bị tiêu chảy nhận được gói dung dịch ORS cứu mạng mà các em rất cần.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Chỉ số chính SDGCW 2020-2021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90% thanh thiếu niên không vận động đủ, làm tăng nguy cơ mắc các bệnh mãn tính.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a woman dies from pregnancy or childbirth every 10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cứ 10 giờ lại có một bà mẹ chết vì mang thai hoặc sinh con.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700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SDGCW Key Indicators 2020-2021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mỗi ngày có 700 cô gái trở thành mẹ khi vẫn còn là trẻ con.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Chỉ số chính SDGCW 2020-2021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SDGCW Key Indicators 2020-2021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Ở Việt Nam, hơn 10% bà mẹ không được khám sau sinh trong 48 giờ quan trọng đầu tiên.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Nguồn: Chỉ số chính SDGCW 2020-2021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Vietnam, 1 in 4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SDGCW Key Indicators 2020-2021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DAPMHHIV-502652578-1717026</_dlc_DocId>
    <_dlc_DocIdUrl xmlns="9e17fbd9-fb4c-4d20-9ec4-18aa77a91b0d">
      <Url>https://unicef.sharepoint.com/teams/DAPM-Health-HIV/_layouts/15/DocIdRedir.aspx?ID=DAPMHHIV-502652578-1717026</Url>
      <Description>DAPMHHIV-502652578-1717026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936ad5be-f408-4fa4-9577-29e1758f9eee</vt:lpwstr>
  </property>
  <property fmtid="{D5CDD505-2E9C-101B-9397-08002B2CF9AE}" pid="4" name="MediaServiceImageTags">
    <vt:lpwstr/>
  </property>
</Properties>
</file>