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Vietnam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trong 4 trẻ em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ở Việt Nam có triệu chứng viêm đường hô hấp cấp nhưng không được đưa đi khám kịp thời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Vietnam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ASMCHD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200.000 bà mẹ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ở Việt Nam bỏ lỡ lần khám thai quan trọng thứ tư mỗi năm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ASMCHD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Vietnam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HSSDGA 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Mỗi 20 phút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có một ca sinh ở Việt Nam diễn ra mà không có nhân viên y tế có chuyên môn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HSSDGA 2021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Vietnam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Chỉ có 1 trên 2 trẻ em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ở Việt Nam bị tiêu chảy nhận được gói dung dịch Oresol cứu sống cần thiết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thanh thiếu niên ở Việt Nam ít vận động, làm tăng nguy cơ bệnh mãn tính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Vietnam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Mỗi 10 giờ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có một bà mẹ ở Việt Nam tử vong do mang thai hoặc sinh đẻ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Vietnam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700 cô gái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ở Việt Nam trở thành mẹ mỗi ngày khi họ vẫn còn là trẻ em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Vietnam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Việt 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Hơn 10% bà mẹ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ở Việt Nam không được khám sau sinh trong 48 giờ đầu quan trọng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Nguồn: Chỉ số chính SDGCW 2020-2021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Vietnam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Vietnam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SDGCW Key Indicators 2020-2021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DAPMHHIV-502652578-1717031</_dlc_DocId>
    <_dlc_DocIdUrl xmlns="9e17fbd9-fb4c-4d20-9ec4-18aa77a91b0d">
      <Url>https://unicef.sharepoint.com/teams/DAPM-Health-HIV/_layouts/15/DocIdRedir.aspx?ID=DAPMHHIV-502652578-1717031</Url>
      <Description>DAPMHHIV-502652578-1717031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59303fcf-63b8-480d-bbcc-397ecc090349</vt:lpwstr>
  </property>
  <property fmtid="{D5CDD505-2E9C-101B-9397-08002B2CF9AE}" pid="4" name="MediaServiceImageTags">
    <vt:lpwstr/>
  </property>
</Properties>
</file>